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Lato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824e0e6e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824e0e6e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6dc1caf42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6dc1caf42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6dc1caf4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6dc1caf4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4e7a581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4e7a581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6dc1caf42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6dc1caf42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860051f0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860051f0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Locations in the map that are most </a:t>
            </a:r>
            <a:r>
              <a:rPr lang="en"/>
              <a:t>dangerous</a:t>
            </a:r>
            <a:r>
              <a:rPr lang="en"/>
              <a:t> for players are school, pochinki, farm. Also Mylta power is an area that is safe.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3ba82669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3ba82669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6dc1caf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6dc1caf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d2c8005b6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d2c8005b6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36ae72c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36ae72c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36ae72c3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36ae72c3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6dc1caf4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6dc1caf4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36ae72c3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36ae72c3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6bbfdc17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6bbfdc17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3ba82669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3ba82669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36ae72c3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d36ae72c3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80825" y="1185425"/>
            <a:ext cx="8468700" cy="3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aggle.com/skihikingkevin/pubg-match-deaths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inscp.net/eng/index.php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30850" y="171950"/>
            <a:ext cx="8621100" cy="124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Oswald"/>
                <a:ea typeface="Oswald"/>
                <a:cs typeface="Oswald"/>
                <a:sym typeface="Oswald"/>
              </a:rPr>
              <a:t>PlayerUnknown's</a:t>
            </a:r>
            <a:r>
              <a:rPr b="1" lang="en" sz="44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en" sz="4400">
                <a:latin typeface="Oswald"/>
                <a:ea typeface="Oswald"/>
                <a:cs typeface="Oswald"/>
                <a:sym typeface="Oswald"/>
              </a:rPr>
              <a:t>Battlegrounds</a:t>
            </a:r>
            <a:endParaRPr b="1" sz="4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Oswald"/>
                <a:ea typeface="Oswald"/>
                <a:cs typeface="Oswald"/>
                <a:sym typeface="Oswald"/>
              </a:rPr>
              <a:t>Dataset</a:t>
            </a:r>
            <a:endParaRPr b="1" sz="44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978200"/>
            <a:ext cx="8520600" cy="8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66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By: Jiancong Zhang, </a:t>
            </a:r>
            <a:r>
              <a:rPr lang="en" sz="166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Ulyses Pena, Shawn Tran, Kevin Wang, and Cody Wong</a:t>
            </a:r>
            <a:endParaRPr sz="166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66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CIS 4560-01 Introduction to Big Data</a:t>
            </a:r>
            <a:endParaRPr sz="166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66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4/17/2021</a:t>
            </a:r>
            <a:r>
              <a:rPr lang="en" sz="1660">
                <a:solidFill>
                  <a:schemeClr val="dk1"/>
                </a:solidFill>
              </a:rPr>
              <a:t> </a:t>
            </a:r>
            <a:endParaRPr sz="166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6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412" y="1532775"/>
            <a:ext cx="4663974" cy="225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155900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Bar Chart</a:t>
            </a:r>
            <a:endParaRPr b="1" i="1"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249650" y="939000"/>
            <a:ext cx="37275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Visualization will be done using Power BI bar chart.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This chart will display the weapon used.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The chart will also display the number of deaths by each weapon and which weapon kills the most amount of players.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2800" y="939000"/>
            <a:ext cx="4862050" cy="3180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80925" y="41975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</a:t>
            </a:r>
            <a:r>
              <a:rPr lang="en"/>
              <a:t>Death by Weapons happen in first1 min</a:t>
            </a:r>
            <a:endParaRPr b="1" i="1"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50" y="558225"/>
            <a:ext cx="7911824" cy="454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80925" y="112300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Death by </a:t>
            </a:r>
            <a:r>
              <a:rPr lang="en"/>
              <a:t>Weapons final game</a:t>
            </a:r>
            <a:endParaRPr b="1" i="1"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625" y="680400"/>
            <a:ext cx="7880900" cy="4458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170775" y="224025"/>
            <a:ext cx="8520600" cy="6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</a:t>
            </a:r>
            <a:r>
              <a:rPr b="1" lang="en">
                <a:latin typeface="Oswald"/>
                <a:ea typeface="Oswald"/>
                <a:cs typeface="Oswald"/>
                <a:sym typeface="Oswald"/>
              </a:rPr>
              <a:t>Geo Map Introduction</a:t>
            </a:r>
            <a:r>
              <a:rPr b="1" lang="en"/>
              <a:t> </a:t>
            </a:r>
            <a:endParaRPr b="1"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170775" y="1095000"/>
            <a:ext cx="8659500" cy="3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The geo maps will display heat signatures or red spots in different locations.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The red spots indicate dangerous areas and where players die a lot.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The map’s name shown in the next slide is called Erangel. 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98475" y="470575"/>
            <a:ext cx="2758200" cy="18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Geo-Map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Death Location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in 2 mins at game</a:t>
            </a:r>
            <a:endParaRPr b="1" i="1"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675" y="29775"/>
            <a:ext cx="6287325" cy="505884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/>
        </p:nvSpPr>
        <p:spPr>
          <a:xfrm>
            <a:off x="375375" y="2155375"/>
            <a:ext cx="2204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Death hotspots are mainly located at points of interests at 2 minutes into the game as players are landing and looking for weapons.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259200" y="490650"/>
            <a:ext cx="2758200" cy="18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Geo-Map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Death Location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end at game</a:t>
            </a:r>
            <a:endParaRPr b="1" i="1"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900" y="152400"/>
            <a:ext cx="4659962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/>
          <p:nvPr/>
        </p:nvSpPr>
        <p:spPr>
          <a:xfrm>
            <a:off x="433875" y="2571750"/>
            <a:ext cx="2631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Central areas become highly dangerous as the game goes on, as players begin to move towards the center of the map.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254750" y="217250"/>
            <a:ext cx="8520600" cy="7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</a:t>
            </a:r>
            <a:r>
              <a:rPr b="1" lang="en">
                <a:latin typeface="Oswald"/>
                <a:ea typeface="Oswald"/>
                <a:cs typeface="Oswald"/>
                <a:sym typeface="Oswald"/>
              </a:rPr>
              <a:t>Login Into Server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/>
              <a:t>  </a:t>
            </a:r>
            <a:endParaRPr/>
          </a:p>
        </p:txBody>
      </p:sp>
      <p:sp>
        <p:nvSpPr>
          <p:cNvPr id="161" name="Google Shape;161;p28"/>
          <p:cNvSpPr txBox="1"/>
          <p:nvPr/>
        </p:nvSpPr>
        <p:spPr>
          <a:xfrm>
            <a:off x="0" y="993350"/>
            <a:ext cx="338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7578" y="920450"/>
            <a:ext cx="5696422" cy="365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67475" y="1149225"/>
            <a:ext cx="33801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After the loading bar gone through,  there should be a file named kill_match_stats_final_1.csv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At the left side and consist about 18,700,000 kb/ 1.87G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descr="11 Key Principles of Effective Data Visualization - ClicData" id="164" name="Google Shape;1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 txBox="1"/>
          <p:nvPr/>
        </p:nvSpPr>
        <p:spPr>
          <a:xfrm>
            <a:off x="603600" y="1259875"/>
            <a:ext cx="30000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Data </a:t>
            </a:r>
            <a:r>
              <a:rPr lang="en" sz="2400">
                <a:solidFill>
                  <a:schemeClr val="lt1"/>
                </a:solidFill>
              </a:rPr>
              <a:t>analysis</a:t>
            </a:r>
            <a:r>
              <a:rPr lang="en" sz="2400">
                <a:solidFill>
                  <a:schemeClr val="lt1"/>
                </a:solidFill>
              </a:rPr>
              <a:t> can significantly improve our ability to grasp the information hidden in the data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/>
        </p:nvSpPr>
        <p:spPr>
          <a:xfrm>
            <a:off x="1571475" y="2222200"/>
            <a:ext cx="4647300" cy="9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Thank you!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Q&amp;A Time.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Guidance information | Altrincham Grammar School for Girls"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975" y="1721300"/>
            <a:ext cx="4124125" cy="30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9"/>
          <p:cNvSpPr txBox="1"/>
          <p:nvPr/>
        </p:nvSpPr>
        <p:spPr>
          <a:xfrm>
            <a:off x="916775" y="468425"/>
            <a:ext cx="40797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Group 4.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73800"/>
            <a:ext cx="85206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                     </a:t>
            </a: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Summary of our Dataset</a:t>
            </a:r>
            <a:r>
              <a:rPr b="1" lang="en" sz="3911">
                <a:latin typeface="Oswald"/>
                <a:ea typeface="Oswald"/>
                <a:cs typeface="Oswald"/>
                <a:sym typeface="Oswald"/>
              </a:rPr>
              <a:t> </a:t>
            </a:r>
            <a:endParaRPr b="1" sz="391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31350" y="883950"/>
            <a:ext cx="4801800" cy="4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•</a:t>
            </a:r>
            <a:r>
              <a:rPr lang="en" sz="22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000">
                <a:solidFill>
                  <a:schemeClr val="dk1"/>
                </a:solidFill>
              </a:rPr>
              <a:t>Data size is </a:t>
            </a:r>
            <a:r>
              <a:rPr lang="en" sz="2000">
                <a:solidFill>
                  <a:schemeClr val="dk1"/>
                </a:solidFill>
              </a:rPr>
              <a:t>approximately</a:t>
            </a:r>
            <a:r>
              <a:rPr lang="en" sz="2000">
                <a:solidFill>
                  <a:schemeClr val="dk1"/>
                </a:solidFill>
              </a:rPr>
              <a:t> 1.87 GB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• </a:t>
            </a:r>
            <a:r>
              <a:rPr lang="en" sz="2000"/>
              <a:t>Dataset contains 12 columns</a:t>
            </a:r>
            <a:r>
              <a:rPr lang="en" sz="2000">
                <a:solidFill>
                  <a:schemeClr val="dk1"/>
                </a:solidFill>
              </a:rPr>
              <a:t>.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• Dataset contains two zips </a:t>
            </a:r>
            <a:r>
              <a:rPr lang="en" sz="2000">
                <a:solidFill>
                  <a:schemeClr val="dk1"/>
                </a:solidFill>
              </a:rPr>
              <a:t>which</a:t>
            </a:r>
            <a:r>
              <a:rPr lang="en" sz="2000">
                <a:solidFill>
                  <a:schemeClr val="dk1"/>
                </a:solidFill>
              </a:rPr>
              <a:t> are aggregate and deaths.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• Aggregate data provides </a:t>
            </a:r>
            <a:r>
              <a:rPr lang="en" sz="2000">
                <a:solidFill>
                  <a:schemeClr val="dk1"/>
                </a:solidFill>
              </a:rPr>
              <a:t>statistics on player kills, damage, distance walked, and other metadata.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• </a:t>
            </a:r>
            <a:r>
              <a:rPr lang="en" sz="2000">
                <a:solidFill>
                  <a:schemeClr val="dk1"/>
                </a:solidFill>
              </a:rPr>
              <a:t> Deaths provides for an event for every row that details the location of where the player died in the match.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 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475" y="1147425"/>
            <a:ext cx="3899751" cy="362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00750" y="184100"/>
            <a:ext cx="8520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Oswald"/>
                <a:ea typeface="Oswald"/>
                <a:cs typeface="Oswald"/>
                <a:sym typeface="Oswald"/>
              </a:rPr>
              <a:t>                  </a:t>
            </a:r>
            <a:r>
              <a:rPr b="1" lang="en" sz="3950">
                <a:latin typeface="Oswald"/>
                <a:ea typeface="Oswald"/>
                <a:cs typeface="Oswald"/>
                <a:sym typeface="Oswald"/>
              </a:rPr>
              <a:t>                  </a:t>
            </a:r>
            <a:r>
              <a:rPr b="1" lang="en" sz="39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PUBG</a:t>
            </a:r>
            <a:endParaRPr b="1"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86250" y="760000"/>
            <a:ext cx="5132700" cy="42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PUBG is a first/third person shooter battle-royale style game.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The game is simple to learn but hard to master.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The game revolves around players </a:t>
            </a:r>
            <a:r>
              <a:rPr lang="en" sz="2000">
                <a:solidFill>
                  <a:schemeClr val="dk1"/>
                </a:solidFill>
              </a:rPr>
              <a:t>fighting to the death until last player remaining. 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The last player </a:t>
            </a:r>
            <a:r>
              <a:rPr lang="en" sz="2000">
                <a:solidFill>
                  <a:schemeClr val="dk1"/>
                </a:solidFill>
              </a:rPr>
              <a:t>remaining</a:t>
            </a:r>
            <a:r>
              <a:rPr lang="en" sz="2000">
                <a:solidFill>
                  <a:schemeClr val="dk1"/>
                </a:solidFill>
              </a:rPr>
              <a:t> is the winner of the match.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Match </a:t>
            </a:r>
            <a:r>
              <a:rPr lang="en" sz="2000">
                <a:solidFill>
                  <a:schemeClr val="dk1"/>
                </a:solidFill>
              </a:rPr>
              <a:t>consists</a:t>
            </a:r>
            <a:r>
              <a:rPr lang="en" sz="2000">
                <a:solidFill>
                  <a:schemeClr val="dk1"/>
                </a:solidFill>
              </a:rPr>
              <a:t> of up to </a:t>
            </a:r>
            <a:r>
              <a:rPr lang="en" sz="2000"/>
              <a:t>100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players.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Players are dropped from an airplane to a specific area.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Area is very large so players can hide.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>
                <a:solidFill>
                  <a:schemeClr val="dk1"/>
                </a:solidFill>
              </a:rPr>
              <a:t>Players scavenge for resources.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8700" y="847100"/>
            <a:ext cx="3405077" cy="1979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8700" y="3020574"/>
            <a:ext cx="3405069" cy="191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80925" y="162525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</a:t>
            </a:r>
            <a:r>
              <a:rPr b="1" lang="en" sz="4000">
                <a:latin typeface="Oswald"/>
                <a:ea typeface="Oswald"/>
                <a:cs typeface="Oswald"/>
                <a:sym typeface="Oswald"/>
              </a:rPr>
              <a:t>Goal of the Data Analyzing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261750" y="933038"/>
            <a:ext cx="5605200" cy="39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46075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/>
              <a:t>Assist</a:t>
            </a:r>
            <a:r>
              <a:rPr lang="en" sz="2000"/>
              <a:t> the product manager by providing the data </a:t>
            </a:r>
            <a:r>
              <a:rPr lang="en" sz="2000"/>
              <a:t>insights</a:t>
            </a:r>
            <a:r>
              <a:rPr lang="en" sz="2000"/>
              <a:t> but not limited to : </a:t>
            </a:r>
            <a:endParaRPr sz="2000"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1. </a:t>
            </a:r>
            <a:r>
              <a:rPr lang="en" sz="2000"/>
              <a:t>Balance the game system.</a:t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       2.Improve </a:t>
            </a:r>
            <a:r>
              <a:rPr lang="en" sz="2000"/>
              <a:t>players </a:t>
            </a:r>
            <a:r>
              <a:rPr lang="en" sz="2000"/>
              <a:t>experiences</a:t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       3.Increase the chance for players to survive and    win </a:t>
            </a:r>
            <a:r>
              <a:rPr lang="en" sz="2000"/>
              <a:t>the</a:t>
            </a:r>
            <a:r>
              <a:rPr lang="en" sz="2000"/>
              <a:t> game.  </a:t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       4. Tips on areas to avoid that have high player death counts.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	     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8075" y="1320027"/>
            <a:ext cx="2687425" cy="2780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80925" y="41975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</a:t>
            </a:r>
            <a:r>
              <a:rPr b="1" lang="en" sz="4000">
                <a:latin typeface="Oswald"/>
                <a:ea typeface="Oswald"/>
                <a:cs typeface="Oswald"/>
                <a:sym typeface="Oswald"/>
              </a:rPr>
              <a:t>Experimental Specifications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200925" y="1015850"/>
            <a:ext cx="50328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H/W S/W spec of SCU Hadoop Server(KR):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○"/>
            </a:pPr>
            <a:r>
              <a:rPr b="1"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 </a:t>
            </a: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Nodes Hadoop 3.1.4 Cluster:  </a:t>
            </a:r>
            <a:r>
              <a:rPr b="1"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 </a:t>
            </a: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x (16 Cores, 64GB, 8 TB/ 6TB (Raid))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○"/>
            </a:pP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Total: 48 Cores CPU, 192GB memory, 24TB/18TB (RAID)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○"/>
            </a:pP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PySpark: Python 2.7.5, Spark 2.3.2.3.1.4.0-315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075" y="1186275"/>
            <a:ext cx="3655675" cy="30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21000" y="120550"/>
            <a:ext cx="85206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</a:t>
            </a:r>
            <a:r>
              <a:rPr b="1" lang="en" sz="4000">
                <a:latin typeface="Oswald"/>
                <a:ea typeface="Oswald"/>
                <a:cs typeface="Oswald"/>
                <a:sym typeface="Oswald"/>
              </a:rPr>
              <a:t>Where to find the Dataset</a:t>
            </a:r>
            <a:r>
              <a:rPr b="1" lang="en" sz="4111">
                <a:latin typeface="Oswald"/>
                <a:ea typeface="Oswald"/>
                <a:cs typeface="Oswald"/>
                <a:sym typeface="Oswald"/>
              </a:rPr>
              <a:t> </a:t>
            </a:r>
            <a:endParaRPr b="1" sz="411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0" y="763800"/>
            <a:ext cx="4150200" cy="3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/>
              <a:t>Our dataset can be found in Kaggle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/>
              <a:t>Download Kill_match_stats_final_1.CSV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 u="sng">
                <a:hlinkClick r:id="rId3"/>
              </a:rPr>
              <a:t>https://www.kaggle.com/skihikingkevin/pubg-match-deaths</a:t>
            </a:r>
            <a:r>
              <a:rPr lang="en" sz="2000"/>
              <a:t> 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swald"/>
              <a:buChar char="●"/>
            </a:pPr>
            <a:r>
              <a:rPr lang="en" sz="2000"/>
              <a:t>Or you may </a:t>
            </a:r>
            <a:r>
              <a:rPr lang="en" sz="2000"/>
              <a:t>download</a:t>
            </a:r>
            <a:r>
              <a:rPr lang="en" sz="2000"/>
              <a:t> it from our github repository.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Link: https://github.com/xEqualsToY/4560</a:t>
            </a:r>
            <a:endParaRPr sz="200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3775" y="2996200"/>
            <a:ext cx="4770850" cy="21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3775" y="704725"/>
            <a:ext cx="4770850" cy="2193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80925" y="41975"/>
            <a:ext cx="85206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</a:t>
            </a:r>
            <a:r>
              <a:rPr b="1" lang="en" sz="2650"/>
              <a:t>       </a:t>
            </a: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Workflow chart</a:t>
            </a:r>
            <a:endParaRPr b="1"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688" y="591025"/>
            <a:ext cx="6500825" cy="44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226300" y="250225"/>
            <a:ext cx="8520600" cy="7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</a:t>
            </a: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Step 1: Download Dataset</a:t>
            </a:r>
            <a:r>
              <a:rPr lang="en" sz="3600">
                <a:latin typeface="Oswald"/>
                <a:ea typeface="Oswald"/>
                <a:cs typeface="Oswald"/>
                <a:sym typeface="Oswald"/>
              </a:rPr>
              <a:t> 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239200" y="738600"/>
            <a:ext cx="84948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Download</a:t>
            </a:r>
            <a:r>
              <a:rPr lang="en" sz="2000"/>
              <a:t> a compressed file from the kaggle link.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The name of the compressed file is called killer_match_stats_final_1.csv.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The compressed file size is 471 MB.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/>
              <a:t>Once the download is finished you will then extract the file. 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00" y="2637500"/>
            <a:ext cx="5955575" cy="11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300" y="3927025"/>
            <a:ext cx="6017900" cy="10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6649700" y="4227813"/>
            <a:ext cx="2042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Un-compressed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6600575" y="2965025"/>
            <a:ext cx="2042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C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ompressed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E8D00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221275" y="208975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</a:t>
            </a:r>
            <a:r>
              <a:rPr b="1" lang="en" sz="3600">
                <a:latin typeface="Oswald"/>
                <a:ea typeface="Oswald"/>
                <a:cs typeface="Oswald"/>
                <a:sym typeface="Oswald"/>
              </a:rPr>
              <a:t>Step 2: Download WinSCP</a:t>
            </a:r>
            <a:endParaRPr b="1"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221275" y="1095000"/>
            <a:ext cx="4998300" cy="39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Download WinSCP.</a:t>
            </a:r>
            <a:r>
              <a:rPr lang="en" sz="2000"/>
              <a:t> </a:t>
            </a:r>
            <a:r>
              <a:rPr lang="en" sz="15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https://winscp.net/eng/index.php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 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WinSCP is free and open source SSH file transfer.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When you open it make sure to pick as your session SCP.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Then for host name put the IP address of the server </a:t>
            </a:r>
            <a:r>
              <a:rPr lang="en"/>
              <a:t>which</a:t>
            </a:r>
            <a:r>
              <a:rPr lang="en"/>
              <a:t> can be oracle or korean server.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After that enter your username and </a:t>
            </a:r>
            <a:r>
              <a:rPr lang="en"/>
              <a:t>password.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Drag the extracted file you extracted from Step 1 and wait for file transfer to finish. </a:t>
            </a:r>
            <a:r>
              <a:rPr lang="en"/>
              <a:t> 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6450" y="1320750"/>
            <a:ext cx="3347775" cy="330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